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051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226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27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575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001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10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830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723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463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368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337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96E2-CCF3-4EE2-BDE5-6C2F9BC4B536}" type="datetimeFigureOut">
              <a:rPr lang="de-CH" smtClean="0"/>
              <a:t>27.08.20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D8E25-A886-4D9D-8C97-52B6E7FB1D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592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kswe.ch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CH" dirty="0"/>
            </a:br>
            <a:r>
              <a:rPr lang="de-CH" b="1" dirty="0">
                <a:latin typeface="Times New Roman" pitchFamily="18" charset="0"/>
                <a:cs typeface="Times New Roman" pitchFamily="18" charset="0"/>
              </a:rPr>
              <a:t>DELF B2</a:t>
            </a:r>
            <a:br>
              <a:rPr lang="de-CH" b="1" dirty="0">
                <a:latin typeface="Times New Roman" pitchFamily="18" charset="0"/>
                <a:cs typeface="Times New Roman" pitchFamily="18" charset="0"/>
              </a:rPr>
            </a:br>
            <a:r>
              <a:rPr lang="de-CH" b="1" dirty="0">
                <a:latin typeface="Times New Roman" pitchFamily="18" charset="0"/>
                <a:cs typeface="Times New Roman" pitchFamily="18" charset="0"/>
              </a:rPr>
              <a:t>KSWE 2021/22</a:t>
            </a:r>
            <a:br>
              <a:rPr lang="de-CH" dirty="0"/>
            </a:b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6" name="il_fi" descr="http://www.swissfrenchschool.ch/wp-content/themes/wsi/images/content/del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221680" cy="3564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Bild 1" descr="Beschreibung: Macintosh HD:Users:marcel:Documents:Kanti Wettingen:Corporate Design:KSWE Dokumente:1_KSWE:kswe_Logos:kswe:kswe_Logo_R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1779588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51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Diplôme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d’Etudes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en Langue Française</a:t>
            </a:r>
          </a:p>
          <a:p>
            <a:r>
              <a:rPr lang="de-CH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preuve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vos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compétences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linguistiques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CH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ajoutée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CV </a:t>
            </a:r>
          </a:p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Niveau B2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étudier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en Suisse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Romande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monde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professionnel</a:t>
            </a:r>
            <a:endParaRPr lang="de-CH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d’aujourd’hui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6546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Quoi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compétences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de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Compréhension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orale et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écrite</a:t>
            </a: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dirty="0">
                <a:latin typeface="Times New Roman" pitchFamily="18" charset="0"/>
                <a:cs typeface="Times New Roman" pitchFamily="18" charset="0"/>
              </a:rPr>
              <a:t>	Expression orale et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écrite</a:t>
            </a: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cours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grammaire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littérature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739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DELF B2: 3ème FMS / 3ème MAR</a:t>
            </a:r>
          </a:p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DELF B1: 2ème FMS / 2ème MAR</a:t>
            </a:r>
          </a:p>
          <a:p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participer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cours</a:t>
            </a:r>
            <a:r>
              <a:rPr lang="de-CH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i="1" dirty="0" err="1">
                <a:latin typeface="Times New Roman" pitchFamily="18" charset="0"/>
                <a:cs typeface="Times New Roman" pitchFamily="18" charset="0"/>
              </a:rPr>
              <a:t>Freifach</a:t>
            </a:r>
            <a:r>
              <a:rPr lang="de-CH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DELF B2:</a:t>
            </a:r>
          </a:p>
          <a:p>
            <a:pPr marL="0" indent="0">
              <a:buNone/>
            </a:pP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dirty="0">
                <a:latin typeface="Times New Roman" pitchFamily="18" charset="0"/>
                <a:cs typeface="Times New Roman" pitchFamily="18" charset="0"/>
              </a:rPr>
              <a:t>		&lt; 5 en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à la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l’année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scolaire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 2020/21!</a:t>
            </a:r>
          </a:p>
        </p:txBody>
      </p:sp>
    </p:spTree>
    <p:extLst>
      <p:ext uri="{BB962C8B-B14F-4D97-AF65-F5344CB8AC3E}">
        <p14:creationId xmlns:p14="http://schemas.microsoft.com/office/powerpoint/2010/main" val="121516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Quand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leçons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semestre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d’hiver</a:t>
            </a: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dirty="0">
                <a:latin typeface="Times New Roman" pitchFamily="18" charset="0"/>
                <a:cs typeface="Times New Roman" pitchFamily="18" charset="0"/>
              </a:rPr>
              <a:t>(Examen: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mars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2022)</a:t>
            </a:r>
          </a:p>
          <a:p>
            <a:pPr marL="0" indent="0">
              <a:buNone/>
            </a:pP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leçon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tout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l’année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scolaire</a:t>
            </a:r>
            <a:endParaRPr lang="de-CH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CH" dirty="0">
                <a:latin typeface="Times New Roman" pitchFamily="18" charset="0"/>
                <a:cs typeface="Times New Roman" pitchFamily="18" charset="0"/>
              </a:rPr>
              <a:t>(Examen: </a:t>
            </a:r>
            <a:r>
              <a:rPr lang="de-CH" dirty="0" err="1">
                <a:latin typeface="Times New Roman" pitchFamily="18" charset="0"/>
                <a:cs typeface="Times New Roman" pitchFamily="18" charset="0"/>
              </a:rPr>
              <a:t>juin</a:t>
            </a:r>
            <a:r>
              <a:rPr lang="de-CH" dirty="0">
                <a:latin typeface="Times New Roman" pitchFamily="18" charset="0"/>
                <a:cs typeface="Times New Roman" pitchFamily="18" charset="0"/>
              </a:rPr>
              <a:t> 2022)</a:t>
            </a:r>
          </a:p>
          <a:p>
            <a:endParaRPr lang="de-CH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2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pic>
        <p:nvPicPr>
          <p:cNvPr id="5" name="Grafik 4" descr="http://maisondeslangues.univ-reunion.fr/mdl/images/tableaux/delf%20b2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548680"/>
            <a:ext cx="7272808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49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Times New Roman" pitchFamily="18" charset="0"/>
                <a:cs typeface="Times New Roman" pitchFamily="18" charset="0"/>
              </a:rPr>
              <a:t>Comment?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3600" b="1" dirty="0">
                <a:latin typeface="Times New Roman" pitchFamily="18" charset="0"/>
                <a:cs typeface="Times New Roman" pitchFamily="18" charset="0"/>
              </a:rPr>
              <a:t>200 CHF 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pré-inscription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participer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cours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l’argent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sera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rendu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avant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l’inscription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diplôme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si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avez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participé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assidûment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aux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leçons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! Si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n’est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l’argent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ira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caisse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aider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élèves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ayant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difficultés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financières</a:t>
            </a:r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3600" b="1" dirty="0">
                <a:latin typeface="Times New Roman" pitchFamily="18" charset="0"/>
                <a:cs typeface="Times New Roman" pitchFamily="18" charset="0"/>
              </a:rPr>
              <a:t>375 CHF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les frais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d’inscription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diplôme</a:t>
            </a:r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Seuil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réussite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obtenir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sz="3600" dirty="0" err="1">
                <a:latin typeface="Times New Roman" pitchFamily="18" charset="0"/>
                <a:cs typeface="Times New Roman" pitchFamily="18" charset="0"/>
              </a:rPr>
              <a:t>diplôme</a:t>
            </a: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de-CH" sz="3600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de-CH" sz="3600" b="1" dirty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de-CH" sz="3600" b="1" dirty="0" err="1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de-CH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3600" b="1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de-CH" sz="3600" b="1" dirty="0">
                <a:latin typeface="Times New Roman" pitchFamily="18" charset="0"/>
                <a:cs typeface="Times New Roman" pitchFamily="18" charset="0"/>
              </a:rPr>
              <a:t> 100</a:t>
            </a:r>
          </a:p>
          <a:p>
            <a:pPr marL="0" indent="0">
              <a:buNone/>
            </a:pPr>
            <a:endParaRPr lang="de-CH" sz="3600" dirty="0">
              <a:latin typeface="Times New Roman" pitchFamily="18" charset="0"/>
              <a:cs typeface="Times New Roman" pitchFamily="18" charset="0"/>
            </a:endParaRPr>
          </a:p>
          <a:p>
            <a:pPr marL="3200400" lvl="7" indent="0">
              <a:buNone/>
            </a:pPr>
            <a:endParaRPr lang="de-CH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/>
          </a:bodyPr>
          <a:lstStyle/>
          <a:p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Merci de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inscrire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b="1" i="1" dirty="0" err="1">
                <a:latin typeface="Times New Roman" pitchFamily="18" charset="0"/>
                <a:cs typeface="Times New Roman" pitchFamily="18" charset="0"/>
              </a:rPr>
              <a:t>site</a:t>
            </a:r>
            <a:br>
              <a:rPr lang="de-CH" b="1" i="1" dirty="0">
                <a:latin typeface="Times New Roman" pitchFamily="18" charset="0"/>
                <a:cs typeface="Times New Roman" pitchFamily="18" charset="0"/>
              </a:rPr>
            </a:br>
            <a:r>
              <a:rPr lang="de-CH" b="1" i="1" dirty="0">
                <a:latin typeface="Times New Roman" pitchFamily="18" charset="0"/>
                <a:cs typeface="Times New Roman" pitchFamily="18" charset="0"/>
                <a:hlinkClick r:id="rId2"/>
              </a:rPr>
              <a:t>www.kswe.ch</a:t>
            </a:r>
            <a:r>
              <a:rPr lang="de-CH" b="1" i="1" dirty="0">
                <a:latin typeface="Times New Roman" pitchFamily="18" charset="0"/>
                <a:cs typeface="Times New Roman" pitchFamily="18" charset="0"/>
              </a:rPr>
              <a:t> avant le 22.01.21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6400800" cy="1752600"/>
          </a:xfrm>
        </p:spPr>
        <p:txBody>
          <a:bodyPr>
            <a:normAutofit/>
          </a:bodyPr>
          <a:lstStyle/>
          <a:p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d’informations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, allez </a:t>
            </a:r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b="1" dirty="0" err="1">
                <a:latin typeface="Times New Roman" pitchFamily="18" charset="0"/>
                <a:cs typeface="Times New Roman" pitchFamily="18" charset="0"/>
              </a:rPr>
              <a:t>site</a:t>
            </a:r>
            <a:r>
              <a:rPr lang="de-CH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www.delfdalf.ch!</a:t>
            </a:r>
          </a:p>
        </p:txBody>
      </p:sp>
      <p:pic>
        <p:nvPicPr>
          <p:cNvPr id="4" name="Inhaltsplatzhalter 3" descr="http://www.lernfreud.ch/img/fr.gif"/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2763838" cy="2754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03755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Macintosh PowerPoint</Application>
  <PresentationFormat>Bildschirmpräsentation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Larissa</vt:lpstr>
      <vt:lpstr> DELF B2 KSWE 2021/22 </vt:lpstr>
      <vt:lpstr>Pourquoi?</vt:lpstr>
      <vt:lpstr>Quoi?</vt:lpstr>
      <vt:lpstr>Qui?</vt:lpstr>
      <vt:lpstr>Quand?</vt:lpstr>
      <vt:lpstr>PowerPoint-Präsentation</vt:lpstr>
      <vt:lpstr>Comment?</vt:lpstr>
      <vt:lpstr>Merci de vous inscrire sur le site www.kswe.ch avant le 22.01.21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DELF B1 / B2</dc:title>
  <dc:creator>Christophe</dc:creator>
  <cp:lastModifiedBy>Microsoft Office-Benutzer</cp:lastModifiedBy>
  <cp:revision>33</cp:revision>
  <dcterms:created xsi:type="dcterms:W3CDTF">2013-01-10T16:23:03Z</dcterms:created>
  <dcterms:modified xsi:type="dcterms:W3CDTF">2020-08-27T10:41:28Z</dcterms:modified>
</cp:coreProperties>
</file>